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89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5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593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79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2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019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175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4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07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7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461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CCE5E-FBEE-4E9A-AD1C-9806D4521A6F}" type="datetimeFigureOut">
              <a:rPr lang="ru-RU" smtClean="0"/>
              <a:t>01.02.2016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39778-C9BC-4319-BFA1-BC92E60B75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766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260648"/>
            <a:ext cx="9252520" cy="13681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27 января</a:t>
            </a:r>
            <a:br>
              <a:rPr lang="ru-RU" dirty="0" smtClean="0"/>
            </a:br>
            <a:r>
              <a:rPr lang="ru-RU" dirty="0" smtClean="0"/>
              <a:t>День снятия блокады Ленинграда</a:t>
            </a:r>
            <a:br>
              <a:rPr lang="ru-RU" dirty="0" smtClean="0"/>
            </a:br>
            <a:r>
              <a:rPr lang="ru-RU" dirty="0" smtClean="0"/>
              <a:t>День памяти жертв Холокоста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48" y="1988840"/>
            <a:ext cx="9144000" cy="1224136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В школе прошли информационные блоки, посвящённые жертвам Холокоста.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Кадеты 8 класса подготовили литературно-музыкальную программу, посвящённую Дню снятия блокады Ленинграда.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>
                <a:solidFill>
                  <a:schemeClr val="tx1"/>
                </a:solidFill>
              </a:rPr>
              <a:t>В</a:t>
            </a:r>
            <a:r>
              <a:rPr lang="ru-RU" sz="1600" dirty="0" smtClean="0">
                <a:solidFill>
                  <a:schemeClr val="tx1"/>
                </a:solidFill>
              </a:rPr>
              <a:t> фойе школы в течение дня демонстрировались фильмы, посвящённые этим Дням.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D:\Рабочй стол\ЛЕНИНГРАД БЛОКАДА\IMG_20160128_1416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422039"/>
            <a:ext cx="4178676" cy="313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5-16 фото\холокост\IMG_20160127_152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22039"/>
            <a:ext cx="4283968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773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Экран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27 января День снятия блокады Ленинграда День памяти жертв Холокоста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 января День снятия блокады Ленинграда День памяти жертв Холокоста</dc:title>
  <dc:creator>USER</dc:creator>
  <cp:lastModifiedBy>USER</cp:lastModifiedBy>
  <cp:revision>1</cp:revision>
  <dcterms:created xsi:type="dcterms:W3CDTF">2016-02-01T10:33:42Z</dcterms:created>
  <dcterms:modified xsi:type="dcterms:W3CDTF">2016-02-01T10:34:01Z</dcterms:modified>
</cp:coreProperties>
</file>